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>
        <p:scale>
          <a:sx n="72" d="100"/>
          <a:sy n="72" d="100"/>
        </p:scale>
        <p:origin x="206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E1BC60C8-EA67-014E-B1DA-A9A03F31A3C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391238" y="2458284"/>
            <a:ext cx="7275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La Araucanía,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Eric Iturriaga Gutiérrez 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La Araucanía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Araucanía,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318</TotalTime>
  <Words>81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27</cp:revision>
  <dcterms:created xsi:type="dcterms:W3CDTF">2024-11-15T16:16:11Z</dcterms:created>
  <dcterms:modified xsi:type="dcterms:W3CDTF">2025-12-11T18:58:45Z</dcterms:modified>
</cp:coreProperties>
</file>